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BB2"/>
    <a:srgbClr val="DF745F"/>
    <a:srgbClr val="DF9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62" y="2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4A7E-BEAF-42C0-B9FB-93664AF841A2}" type="datetimeFigureOut">
              <a:rPr kumimoji="1" lang="ja-JP" altLang="en-US" smtClean="0"/>
              <a:t>2014/3/5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683F-E540-4CF7-A50B-24C36D117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956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4A7E-BEAF-42C0-B9FB-93664AF841A2}" type="datetimeFigureOut">
              <a:rPr kumimoji="1" lang="ja-JP" altLang="en-US" smtClean="0"/>
              <a:t>2014/3/5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683F-E540-4CF7-A50B-24C36D117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359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4A7E-BEAF-42C0-B9FB-93664AF841A2}" type="datetimeFigureOut">
              <a:rPr kumimoji="1" lang="ja-JP" altLang="en-US" smtClean="0"/>
              <a:t>2014/3/5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683F-E540-4CF7-A50B-24C36D117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360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4A7E-BEAF-42C0-B9FB-93664AF841A2}" type="datetimeFigureOut">
              <a:rPr kumimoji="1" lang="ja-JP" altLang="en-US" smtClean="0"/>
              <a:t>2014/3/5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683F-E540-4CF7-A50B-24C36D117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06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4A7E-BEAF-42C0-B9FB-93664AF841A2}" type="datetimeFigureOut">
              <a:rPr kumimoji="1" lang="ja-JP" altLang="en-US" smtClean="0"/>
              <a:t>2014/3/5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683F-E540-4CF7-A50B-24C36D117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11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4A7E-BEAF-42C0-B9FB-93664AF841A2}" type="datetimeFigureOut">
              <a:rPr kumimoji="1" lang="ja-JP" altLang="en-US" smtClean="0"/>
              <a:t>2014/3/5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683F-E540-4CF7-A50B-24C36D117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65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4A7E-BEAF-42C0-B9FB-93664AF841A2}" type="datetimeFigureOut">
              <a:rPr kumimoji="1" lang="ja-JP" altLang="en-US" smtClean="0"/>
              <a:t>2014/3/5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683F-E540-4CF7-A50B-24C36D117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49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4A7E-BEAF-42C0-B9FB-93664AF841A2}" type="datetimeFigureOut">
              <a:rPr kumimoji="1" lang="ja-JP" altLang="en-US" smtClean="0"/>
              <a:t>2014/3/5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683F-E540-4CF7-A50B-24C36D117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887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4A7E-BEAF-42C0-B9FB-93664AF841A2}" type="datetimeFigureOut">
              <a:rPr kumimoji="1" lang="ja-JP" altLang="en-US" smtClean="0"/>
              <a:t>2014/3/5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683F-E540-4CF7-A50B-24C36D117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46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4A7E-BEAF-42C0-B9FB-93664AF841A2}" type="datetimeFigureOut">
              <a:rPr kumimoji="1" lang="ja-JP" altLang="en-US" smtClean="0"/>
              <a:t>2014/3/5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683F-E540-4CF7-A50B-24C36D117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35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4A7E-BEAF-42C0-B9FB-93664AF841A2}" type="datetimeFigureOut">
              <a:rPr kumimoji="1" lang="ja-JP" altLang="en-US" smtClean="0"/>
              <a:t>2014/3/5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683F-E540-4CF7-A50B-24C36D117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69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1000"/>
                    </a14:imgEffect>
                    <a14:imgEffect>
                      <a14:brightnessContrast bright="30000" contrast="-3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F4A7E-BEAF-42C0-B9FB-93664AF841A2}" type="datetimeFigureOut">
              <a:rPr kumimoji="1" lang="ja-JP" altLang="en-US" smtClean="0"/>
              <a:t>2014/3/5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6683F-E540-4CF7-A50B-24C36D117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0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1" t="4654" r="45652" b="36326"/>
          <a:stretch/>
        </p:blipFill>
        <p:spPr bwMode="auto">
          <a:xfrm>
            <a:off x="3848867" y="1273257"/>
            <a:ext cx="1484261" cy="182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4" t="7932" r="25384" b="47245"/>
          <a:stretch/>
        </p:blipFill>
        <p:spPr bwMode="auto">
          <a:xfrm>
            <a:off x="1519228" y="3216855"/>
            <a:ext cx="635421" cy="86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6" t="6113" r="21552" b="44862"/>
          <a:stretch/>
        </p:blipFill>
        <p:spPr bwMode="auto">
          <a:xfrm>
            <a:off x="1257751" y="2236311"/>
            <a:ext cx="649637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5" t="6097" r="22342" b="45121"/>
          <a:stretch/>
        </p:blipFill>
        <p:spPr bwMode="auto">
          <a:xfrm>
            <a:off x="421867" y="1271780"/>
            <a:ext cx="652751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1" t="7288" r="14060" b="43687"/>
          <a:stretch/>
        </p:blipFill>
        <p:spPr bwMode="auto">
          <a:xfrm>
            <a:off x="2324065" y="4201758"/>
            <a:ext cx="645128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9" t="7728" r="30887" b="44646"/>
          <a:stretch/>
        </p:blipFill>
        <p:spPr bwMode="auto">
          <a:xfrm>
            <a:off x="8084164" y="2236311"/>
            <a:ext cx="646003" cy="85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8" t="5570" r="26122" b="48113"/>
          <a:stretch/>
        </p:blipFill>
        <p:spPr bwMode="auto">
          <a:xfrm>
            <a:off x="5562927" y="1271780"/>
            <a:ext cx="630822" cy="83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3" t="7836" r="27861" b="44811"/>
          <a:stretch/>
        </p:blipFill>
        <p:spPr bwMode="auto">
          <a:xfrm>
            <a:off x="7221935" y="1271780"/>
            <a:ext cx="653831" cy="8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t="6746" r="38149" b="45715"/>
          <a:stretch/>
        </p:blipFill>
        <p:spPr bwMode="auto">
          <a:xfrm>
            <a:off x="8084164" y="1271780"/>
            <a:ext cx="652006" cy="85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4" t="4654" r="25881" b="44810"/>
          <a:stretch/>
        </p:blipFill>
        <p:spPr bwMode="auto">
          <a:xfrm>
            <a:off x="2109178" y="1271780"/>
            <a:ext cx="664762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t="5133" r="24338" b="47751"/>
          <a:stretch/>
        </p:blipFill>
        <p:spPr bwMode="auto">
          <a:xfrm>
            <a:off x="7734979" y="3216855"/>
            <a:ext cx="639440" cy="84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3" t="6896" r="30112" b="45988"/>
          <a:stretch/>
        </p:blipFill>
        <p:spPr bwMode="auto">
          <a:xfrm>
            <a:off x="6923035" y="4201758"/>
            <a:ext cx="630273" cy="84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1" t="8329" r="29815" b="42863"/>
          <a:stretch/>
        </p:blipFill>
        <p:spPr bwMode="auto">
          <a:xfrm>
            <a:off x="421867" y="2236311"/>
            <a:ext cx="624413" cy="87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2" t="10245" r="23192" b="46315"/>
          <a:stretch/>
        </p:blipFill>
        <p:spPr bwMode="auto">
          <a:xfrm>
            <a:off x="5562927" y="2236311"/>
            <a:ext cx="626895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8" t="5835" r="23982" b="45476"/>
          <a:stretch/>
        </p:blipFill>
        <p:spPr bwMode="auto">
          <a:xfrm>
            <a:off x="2324065" y="3216855"/>
            <a:ext cx="644597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7" t="7814" r="26821" b="44645"/>
          <a:stretch/>
        </p:blipFill>
        <p:spPr bwMode="auto">
          <a:xfrm>
            <a:off x="6387596" y="1271780"/>
            <a:ext cx="636266" cy="85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9518" r="27465" b="42587"/>
          <a:stretch/>
        </p:blipFill>
        <p:spPr bwMode="auto">
          <a:xfrm>
            <a:off x="7221935" y="2236311"/>
            <a:ext cx="655049" cy="86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5" t="7864" r="22405" b="41744"/>
          <a:stretch/>
        </p:blipFill>
        <p:spPr bwMode="auto">
          <a:xfrm>
            <a:off x="2109178" y="2236311"/>
            <a:ext cx="630828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3" t="15268" r="28156" b="36860"/>
          <a:stretch/>
        </p:blipFill>
        <p:spPr bwMode="auto">
          <a:xfrm>
            <a:off x="1257751" y="1271780"/>
            <a:ext cx="649637" cy="84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9" t="6226" r="23622" b="40895"/>
          <a:stretch/>
        </p:blipFill>
        <p:spPr bwMode="auto">
          <a:xfrm>
            <a:off x="6121655" y="4201758"/>
            <a:ext cx="641014" cy="85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9" t="6619" r="20311" b="43528"/>
          <a:stretch/>
        </p:blipFill>
        <p:spPr bwMode="auto">
          <a:xfrm>
            <a:off x="2961693" y="1271780"/>
            <a:ext cx="645158" cy="84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6" t="8001" r="23269" b="39513"/>
          <a:stretch/>
        </p:blipFill>
        <p:spPr bwMode="auto">
          <a:xfrm>
            <a:off x="6387596" y="2236311"/>
            <a:ext cx="653831" cy="85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3" t="8202" r="24477" b="42138"/>
          <a:stretch/>
        </p:blipFill>
        <p:spPr bwMode="auto">
          <a:xfrm>
            <a:off x="1519228" y="4201758"/>
            <a:ext cx="640716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8" t="10731" r="29046" b="42498"/>
          <a:stretch/>
        </p:blipFill>
        <p:spPr bwMode="auto">
          <a:xfrm>
            <a:off x="2961693" y="2236311"/>
            <a:ext cx="643272" cy="84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0" t="7746" r="28988" b="41951"/>
          <a:stretch/>
        </p:blipFill>
        <p:spPr bwMode="auto">
          <a:xfrm>
            <a:off x="6923035" y="3216855"/>
            <a:ext cx="624969" cy="84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3" t="8836" r="28291" b="40612"/>
          <a:stretch/>
        </p:blipFill>
        <p:spPr bwMode="auto">
          <a:xfrm>
            <a:off x="6121655" y="3216855"/>
            <a:ext cx="626894" cy="85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10408" r="20898" b="41707"/>
          <a:stretch/>
        </p:blipFill>
        <p:spPr bwMode="auto">
          <a:xfrm>
            <a:off x="700999" y="3216855"/>
            <a:ext cx="626621" cy="86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87"/>
          <a:stretch/>
        </p:blipFill>
        <p:spPr>
          <a:xfrm>
            <a:off x="4631506" y="3222066"/>
            <a:ext cx="1327047" cy="1736518"/>
          </a:xfrm>
          <a:prstGeom prst="rect">
            <a:avLst/>
          </a:prstGeom>
        </p:spPr>
      </p:pic>
      <p:pic>
        <p:nvPicPr>
          <p:cNvPr id="33" name="Picture 2" descr="C:\Users\Nishimori\Desktop\+Nishimori+\111130デスクトップ\写真\110914骨髄内臍帯血移植\L1020103.JPG"/>
          <p:cNvPicPr>
            <a:picLocks noChangeAspect="1" noChangeArrowheads="1"/>
          </p:cNvPicPr>
          <p:nvPr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30" t="11596" r="24578" b="2533"/>
          <a:stretch/>
        </p:blipFill>
        <p:spPr bwMode="auto">
          <a:xfrm>
            <a:off x="3115521" y="3219800"/>
            <a:ext cx="1390495" cy="172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38881" y="116632"/>
            <a:ext cx="8464157" cy="107721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岡山大学　血液・腫瘍・呼吸器・アレルギー内科　</a:t>
            </a:r>
            <a:endParaRPr kumimoji="1" lang="en-US" altLang="ja-JP" sz="32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tabLst>
                <a:tab pos="7537450" algn="l"/>
              </a:tabLst>
            </a:pPr>
            <a:r>
              <a:rPr kumimoji="1" lang="ja-JP" altLang="en-US" sz="3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教 室 説 明 会</a:t>
            </a:r>
            <a:endParaRPr kumimoji="1" lang="ja-JP" altLang="en-US" sz="3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1622" y="5242906"/>
            <a:ext cx="779881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+mn-ea"/>
              </a:rPr>
              <a:t>対象：</a:t>
            </a:r>
            <a:r>
              <a:rPr kumimoji="1" lang="en-US" altLang="ja-JP" dirty="0" smtClean="0">
                <a:latin typeface="+mn-ea"/>
              </a:rPr>
              <a:t>5</a:t>
            </a:r>
            <a:r>
              <a:rPr kumimoji="1" lang="ja-JP" altLang="en-US" dirty="0" smtClean="0">
                <a:latin typeface="+mn-ea"/>
              </a:rPr>
              <a:t>・</a:t>
            </a:r>
            <a:r>
              <a:rPr kumimoji="1" lang="en-US" altLang="ja-JP" dirty="0" smtClean="0">
                <a:latin typeface="+mn-ea"/>
              </a:rPr>
              <a:t>6</a:t>
            </a:r>
            <a:r>
              <a:rPr kumimoji="1" lang="ja-JP" altLang="en-US" dirty="0" smtClean="0">
                <a:latin typeface="+mn-ea"/>
              </a:rPr>
              <a:t>年生、初期・後期研修医</a:t>
            </a:r>
            <a:endParaRPr kumimoji="1"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日時：</a:t>
            </a:r>
            <a:r>
              <a:rPr lang="en-US" altLang="ja-JP" dirty="0" smtClean="0">
                <a:latin typeface="+mn-ea"/>
              </a:rPr>
              <a:t>2014</a:t>
            </a:r>
            <a:r>
              <a:rPr lang="ja-JP" altLang="en-US" dirty="0" smtClean="0">
                <a:latin typeface="+mn-ea"/>
              </a:rPr>
              <a:t>年</a:t>
            </a:r>
            <a:r>
              <a:rPr lang="en-US" altLang="ja-JP" sz="2800" b="1" dirty="0">
                <a:latin typeface="+mn-ea"/>
              </a:rPr>
              <a:t>3</a:t>
            </a:r>
            <a:r>
              <a:rPr lang="ja-JP" altLang="en-US" dirty="0" smtClean="0">
                <a:latin typeface="+mn-ea"/>
              </a:rPr>
              <a:t>月</a:t>
            </a:r>
            <a:r>
              <a:rPr lang="en-US" altLang="ja-JP" sz="2800" b="1" dirty="0">
                <a:latin typeface="+mn-ea"/>
              </a:rPr>
              <a:t>26</a:t>
            </a:r>
            <a:r>
              <a:rPr lang="ja-JP" altLang="en-US" dirty="0" smtClean="0">
                <a:latin typeface="+mn-ea"/>
              </a:rPr>
              <a:t>日</a:t>
            </a:r>
            <a:r>
              <a:rPr lang="ja-JP" altLang="en-US" sz="2400" b="1" dirty="0">
                <a:latin typeface="+mn-ea"/>
              </a:rPr>
              <a:t>（水</a:t>
            </a:r>
            <a:r>
              <a:rPr lang="ja-JP" altLang="en-US" sz="2400" b="1" dirty="0" smtClean="0">
                <a:latin typeface="+mn-ea"/>
              </a:rPr>
              <a:t>）　</a:t>
            </a:r>
            <a:r>
              <a:rPr lang="en-US" altLang="ja-JP" sz="2400" b="1" dirty="0">
                <a:latin typeface="+mn-ea"/>
              </a:rPr>
              <a:t>18</a:t>
            </a:r>
            <a:r>
              <a:rPr lang="ja-JP" altLang="en-US" sz="2400" b="1" dirty="0">
                <a:latin typeface="+mn-ea"/>
              </a:rPr>
              <a:t>：</a:t>
            </a:r>
            <a:r>
              <a:rPr lang="en-US" altLang="ja-JP" sz="2400" b="1" dirty="0">
                <a:latin typeface="+mn-ea"/>
              </a:rPr>
              <a:t>30</a:t>
            </a:r>
            <a:r>
              <a:rPr lang="ja-JP" altLang="en-US" dirty="0" smtClean="0">
                <a:latin typeface="+mn-ea"/>
              </a:rPr>
              <a:t>～受付　</a:t>
            </a:r>
            <a:r>
              <a:rPr lang="en-US" altLang="ja-JP" sz="2400" b="1" dirty="0">
                <a:latin typeface="+mn-ea"/>
              </a:rPr>
              <a:t>19</a:t>
            </a:r>
            <a:r>
              <a:rPr lang="ja-JP" altLang="en-US" sz="2400" b="1" dirty="0">
                <a:latin typeface="+mn-ea"/>
              </a:rPr>
              <a:t>：</a:t>
            </a:r>
            <a:r>
              <a:rPr lang="en-US" altLang="ja-JP" sz="2400" b="1" dirty="0">
                <a:latin typeface="+mn-ea"/>
              </a:rPr>
              <a:t>00</a:t>
            </a:r>
            <a:r>
              <a:rPr lang="ja-JP" altLang="en-US" dirty="0" smtClean="0">
                <a:latin typeface="+mn-ea"/>
              </a:rPr>
              <a:t>～病院紹介・懇親会</a:t>
            </a:r>
            <a:endParaRPr lang="en-US" altLang="ja-JP" dirty="0" smtClean="0">
              <a:latin typeface="+mn-ea"/>
            </a:endParaRPr>
          </a:p>
          <a:p>
            <a:r>
              <a:rPr kumimoji="1" lang="ja-JP" altLang="en-US" dirty="0" smtClean="0">
                <a:latin typeface="+mn-ea"/>
              </a:rPr>
              <a:t>場所：</a:t>
            </a:r>
            <a:r>
              <a:rPr kumimoji="1" lang="en-US" altLang="ja-JP" dirty="0" smtClean="0">
                <a:latin typeface="+mn-ea"/>
              </a:rPr>
              <a:t>glance</a:t>
            </a:r>
            <a:r>
              <a:rPr kumimoji="1" lang="ja-JP" altLang="en-US" dirty="0" smtClean="0">
                <a:latin typeface="+mn-ea"/>
              </a:rPr>
              <a:t>（グランス）　岡山市北区錦町</a:t>
            </a:r>
            <a:r>
              <a:rPr kumimoji="1" lang="en-US" altLang="ja-JP" dirty="0" smtClean="0">
                <a:latin typeface="+mn-ea"/>
              </a:rPr>
              <a:t>3-4</a:t>
            </a:r>
            <a:r>
              <a:rPr kumimoji="1" lang="ja-JP" altLang="en-US" dirty="0" smtClean="0">
                <a:latin typeface="+mn-ea"/>
              </a:rPr>
              <a:t>　</a:t>
            </a:r>
            <a:r>
              <a:rPr kumimoji="1" lang="en-US" altLang="ja-JP" dirty="0" smtClean="0">
                <a:latin typeface="+mn-ea"/>
              </a:rPr>
              <a:t>2</a:t>
            </a:r>
            <a:r>
              <a:rPr kumimoji="1" lang="ja-JP" altLang="en-US" dirty="0" smtClean="0">
                <a:latin typeface="+mn-ea"/>
              </a:rPr>
              <a:t>階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1622" y="6381328"/>
            <a:ext cx="779881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+mn-ea"/>
              </a:rPr>
              <a:t>お問い合わせは、西森（</a:t>
            </a:r>
            <a:r>
              <a:rPr kumimoji="1" lang="en-US" altLang="ja-JP" dirty="0" smtClean="0">
                <a:latin typeface="+mn-ea"/>
              </a:rPr>
              <a:t>n-mori@md.okayama-u.ac.jp  </a:t>
            </a:r>
            <a:r>
              <a:rPr lang="ja-JP" altLang="en-US" dirty="0">
                <a:latin typeface="+mn-ea"/>
              </a:rPr>
              <a:t> </a:t>
            </a:r>
            <a:r>
              <a:rPr kumimoji="1" lang="en-US" altLang="ja-JP" dirty="0" smtClean="0">
                <a:latin typeface="+mn-ea"/>
              </a:rPr>
              <a:t>TEL 086-235-7227) </a:t>
            </a:r>
            <a:r>
              <a:rPr kumimoji="1" lang="ja-JP" altLang="en-US" dirty="0" smtClean="0">
                <a:latin typeface="+mn-ea"/>
              </a:rPr>
              <a:t>まで</a:t>
            </a:r>
            <a:endParaRPr kumimoji="1"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870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35</Words>
  <Application>Microsoft Office PowerPoint</Application>
  <PresentationFormat>画面に合わせる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Nishimori</dc:creator>
  <cp:lastModifiedBy>Noriko</cp:lastModifiedBy>
  <cp:revision>24</cp:revision>
  <cp:lastPrinted>2014-03-04T06:12:41Z</cp:lastPrinted>
  <dcterms:created xsi:type="dcterms:W3CDTF">2014-02-17T01:25:01Z</dcterms:created>
  <dcterms:modified xsi:type="dcterms:W3CDTF">2014-03-05T04:23:42Z</dcterms:modified>
</cp:coreProperties>
</file>